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3602fe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3602fe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3602fe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3602fe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3c75f0ab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3c75f0ab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83602fe5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83602fe5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Hoisting</a:t>
            </a:r>
            <a:endParaRPr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77300" y="1145225"/>
            <a:ext cx="4946400" cy="29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Definition of hoisting and example.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How a variable can be used before declaring.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How Only variable declarations are hoisted to the top, not variable initialization.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77300" y="424925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08350" y="1175375"/>
            <a:ext cx="4536600" cy="30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Default behavior.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Declaration of a variable to the top of the code.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Javascript move the declaration at the top of the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17500" y="434975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Hoisting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14175" y="1386325"/>
            <a:ext cx="4410000" cy="21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Declare or define a variable: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var a;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Initialize it.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 = 5;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47650" y="555525"/>
            <a:ext cx="57357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1069100" y="13277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function Add(){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console.log(answer)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var answer = 2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Add()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Determine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the output?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74450" y="465100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